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66" r:id="rId5"/>
    <p:sldId id="267" r:id="rId6"/>
    <p:sldId id="258" r:id="rId7"/>
    <p:sldId id="259" r:id="rId8"/>
    <p:sldId id="268" r:id="rId9"/>
    <p:sldId id="269" r:id="rId10"/>
    <p:sldId id="281" r:id="rId11"/>
    <p:sldId id="285" r:id="rId12"/>
    <p:sldId id="282" r:id="rId13"/>
    <p:sldId id="278" r:id="rId14"/>
    <p:sldId id="279" r:id="rId15"/>
    <p:sldId id="277" r:id="rId16"/>
    <p:sldId id="280" r:id="rId17"/>
    <p:sldId id="284" r:id="rId18"/>
    <p:sldId id="286" r:id="rId19"/>
    <p:sldId id="287" r:id="rId20"/>
    <p:sldId id="265" r:id="rId2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napToGrid="0"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nytimes.com/www.nytimes.com/ref/college/collegespecial9/adp-essayjaso.html?pagewanted=al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66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IS DEMOCRACY?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smtClean="0">
                <a:latin typeface="Cambria"/>
                <a:ea typeface="Cambria"/>
                <a:cs typeface="Cambria"/>
                <a:sym typeface="Cambria"/>
              </a:rPr>
              <a:t>WHY DEMOCRACY?</a:t>
            </a:r>
            <a:endParaRPr sz="66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143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</a:rPr>
              <a:t>7/7/2020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C:\Users\sai\Desktop\what-is-democracy-why-democracy-9-24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470" y="1311781"/>
            <a:ext cx="9718157" cy="761554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455826" y="9646672"/>
            <a:ext cx="8143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 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777" y="59361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PEOPLE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6270" y="2684721"/>
            <a:ext cx="5899298" cy="57362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241464" y="2578395"/>
            <a:ext cx="6069419" cy="56512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dirty="0" smtClean="0"/>
              <a:t>/19</a:t>
            </a:r>
            <a:endParaRPr lang="en-US" dirty="0"/>
          </a:p>
        </p:txBody>
      </p:sp>
      <p:pic>
        <p:nvPicPr>
          <p:cNvPr id="4098" name="Picture 2" descr="C:\Users\sai\Desktop\CNLtqThWwAAQR2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950" y="2083982"/>
            <a:ext cx="8973878" cy="6443330"/>
          </a:xfrm>
          <a:prstGeom prst="rect">
            <a:avLst/>
          </a:prstGeom>
          <a:noFill/>
        </p:spPr>
      </p:pic>
      <p:pic>
        <p:nvPicPr>
          <p:cNvPr id="4099" name="Picture 3" descr="C:\Users\sai\Desktop\gi6Fwz42FGR7j5UWjfYrVwK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716" y="2147777"/>
            <a:ext cx="6742703" cy="646459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04683" y="9348961"/>
            <a:ext cx="8103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DEMOCRACY/CIVICS/Mrs..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582" y="968920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7/7/2020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4742121" y="9633098"/>
            <a:ext cx="9548037" cy="40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C:\Users\sai\Desktop\what-is-democracy-why-democracy-9-2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399" y="1109794"/>
            <a:ext cx="10781414" cy="7736495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>
          <a:xfrm>
            <a:off x="381000" y="9593263"/>
            <a:ext cx="787365" cy="27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7/7/2020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005" y="76373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GOVERNMENT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5702" y="3046227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824484" y="2275368"/>
            <a:ext cx="6060558" cy="60392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 b="1" dirty="0" smtClean="0"/>
              <a:t>/19</a:t>
            </a:r>
            <a:endParaRPr lang="en-US" sz="1400" b="1" dirty="0"/>
          </a:p>
        </p:txBody>
      </p:sp>
      <p:pic>
        <p:nvPicPr>
          <p:cNvPr id="8195" name="Picture 3" descr="C:\Users\sai\Desktop\RQX2MXGX3BDRZPCUFLX4UUVN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4" y="2594345"/>
            <a:ext cx="7035448" cy="6060558"/>
          </a:xfrm>
          <a:prstGeom prst="rect">
            <a:avLst/>
          </a:prstGeom>
          <a:noFill/>
        </p:spPr>
      </p:pic>
      <p:pic>
        <p:nvPicPr>
          <p:cNvPr id="8196" name="Picture 4" descr="C:\Users\sai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5139" y="2645356"/>
            <a:ext cx="6674721" cy="600954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5480" y="964667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7/7/2020</a:t>
            </a:r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3538" y="9540347"/>
            <a:ext cx="8143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 /Mrs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7/7/2020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3934047" y="9505508"/>
            <a:ext cx="9144000" cy="53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 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C:\Users\sai\Desktop\what-is-democracy-why-democracy-9-2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865" y="951205"/>
            <a:ext cx="10228521" cy="767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73199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7/7/2020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3999" y="9718158"/>
            <a:ext cx="8637181" cy="3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 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C:\Users\sai\Desktop\what-is-democracy-why-democracy-9-28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647" y="992470"/>
            <a:ext cx="11908465" cy="785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7/7/2020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2190307" y="1743740"/>
            <a:ext cx="13463823" cy="954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Summary: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Democracy is a form of government in which the rulers are elected by the people.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Rulers elected by the people take all major decisions.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Elections offer a choice and fair opportunity to the people to change the current rulers.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is available to all people on equal basis.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leads to a government limited by basic rules of the constitution.</a:t>
            </a:r>
            <a:endParaRPr lang="en-US" sz="40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GEOGRAPHY/</a:t>
            </a:r>
            <a:r>
              <a:rPr lang="en-US" sz="40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endParaRPr lang="en-US" sz="40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0;p6"/>
          <p:cNvSpPr txBox="1">
            <a:spLocks noGrp="1"/>
          </p:cNvSpPr>
          <p:nvPr>
            <p:ph type="ftr" idx="11"/>
          </p:nvPr>
        </p:nvSpPr>
        <p:spPr>
          <a:xfrm>
            <a:off x="3891516" y="9569302"/>
            <a:ext cx="11121656" cy="4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/.CIVICS/Mrs.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7/7/2020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2466753" y="595423"/>
            <a:ext cx="13187377" cy="877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WHY DEMOCRACY?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is more accountable form of government.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improves the quality of decision making.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Provides method to deal with differences and conflicts.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Enhances the dignity of citizens.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allows to correct its own mistakes.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0;p6"/>
          <p:cNvSpPr txBox="1">
            <a:spLocks noGrp="1"/>
          </p:cNvSpPr>
          <p:nvPr>
            <p:ph type="ftr" idx="11"/>
          </p:nvPr>
        </p:nvSpPr>
        <p:spPr>
          <a:xfrm>
            <a:off x="3891516" y="9484242"/>
            <a:ext cx="9909544" cy="55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</a:rPr>
              <a:t>7/7/2020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2445488" y="1360967"/>
            <a:ext cx="13208642" cy="794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DEMOCRACY IS RULED BY ELECTED REPRESENTATIVES.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Impossible For such large number of people to </a:t>
            </a:r>
            <a:r>
              <a:rPr lang="en-US" sz="40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sit together and take decisions.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Citizens may not have time, skill and desire to take part in all the decisions.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endParaRPr sz="40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0;p6"/>
          <p:cNvSpPr txBox="1">
            <a:spLocks noGrp="1"/>
          </p:cNvSpPr>
          <p:nvPr>
            <p:ph type="ftr" idx="11"/>
          </p:nvPr>
        </p:nvSpPr>
        <p:spPr>
          <a:xfrm>
            <a:off x="4614530" y="9590568"/>
            <a:ext cx="9484242" cy="44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DEMOCRACY/CIVICS/Mrs.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</a:rPr>
              <a:t>7/7/2020</a:t>
            </a:r>
            <a:endParaRPr sz="1400" b="1">
              <a:solidFill>
                <a:schemeClr val="dk1"/>
              </a:solidFill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1382233" y="2360428"/>
            <a:ext cx="14821786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</a:t>
            </a:r>
          </a:p>
          <a:p>
            <a:pPr lvl="0" algn="ctr"/>
            <a:r>
              <a:rPr lang="en-US" sz="3200" dirty="0" smtClean="0">
                <a:hlinkClick r:id="rId3"/>
              </a:rPr>
              <a:t>https://archive.nytimes.com/www.nytimes.com/ref/college/collegespecial9/adp-essayjaso.html?pagewanted=all</a:t>
            </a: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0;p6"/>
          <p:cNvSpPr txBox="1">
            <a:spLocks noGrp="1"/>
          </p:cNvSpPr>
          <p:nvPr>
            <p:ph type="ftr" idx="11"/>
          </p:nvPr>
        </p:nvSpPr>
        <p:spPr>
          <a:xfrm>
            <a:off x="4338083" y="9569302"/>
            <a:ext cx="10887739" cy="39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DEMOCRACY/CIVICS/Mrs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/</a:t>
            </a: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3700130" y="9696892"/>
            <a:ext cx="9505506" cy="2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4345" y="2573079"/>
            <a:ext cx="134182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What </a:t>
            </a:r>
            <a:r>
              <a:rPr lang="en-US" sz="4000" b="1" dirty="0" smtClean="0"/>
              <a:t>would have happened if India was not a democracy</a:t>
            </a:r>
            <a:r>
              <a:rPr lang="en-US" sz="4000" b="1" dirty="0" smtClean="0"/>
              <a:t>?</a:t>
            </a:r>
          </a:p>
          <a:p>
            <a:pPr algn="ctr"/>
            <a:r>
              <a:rPr lang="en-US" sz="4000" b="1" dirty="0" smtClean="0"/>
              <a:t> </a:t>
            </a:r>
            <a:r>
              <a:rPr lang="en-US" sz="4000" b="1" dirty="0" smtClean="0"/>
              <a:t>Could we have stayed together as a single nation</a:t>
            </a:r>
            <a:r>
              <a:rPr lang="en-US" sz="4000" b="1" dirty="0" smtClean="0"/>
              <a:t>?</a:t>
            </a:r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</p:txBody>
      </p:sp>
      <p:pic>
        <p:nvPicPr>
          <p:cNvPr id="1026" name="Picture 2" descr="C:\Users\sai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7609" y="4976038"/>
            <a:ext cx="3381154" cy="297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088" y="42349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DEMOCRACY IN CHILE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2810" y="2535865"/>
            <a:ext cx="4038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028813" y="2557130"/>
            <a:ext cx="7239001" cy="556614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                               </a:t>
            </a:r>
            <a:r>
              <a:rPr lang="en-US" b="1" u="sng" dirty="0" smtClean="0"/>
              <a:t>Before </a:t>
            </a:r>
            <a:r>
              <a:rPr lang="en-US" b="1" u="sng" dirty="0" err="1" smtClean="0"/>
              <a:t>Pinochet’s</a:t>
            </a:r>
            <a:r>
              <a:rPr lang="en-US" b="1" u="sng" dirty="0" smtClean="0"/>
              <a:t> rule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                    </a:t>
            </a:r>
            <a:r>
              <a:rPr lang="en-US" dirty="0" err="1" smtClean="0"/>
              <a:t>Allende</a:t>
            </a:r>
            <a:r>
              <a:rPr lang="en-US" dirty="0" smtClean="0"/>
              <a:t> – People elected the                                             </a:t>
            </a:r>
            <a:r>
              <a:rPr lang="en-US" dirty="0" err="1" smtClean="0"/>
              <a:t>the</a:t>
            </a:r>
            <a:r>
              <a:rPr lang="en-US" dirty="0" smtClean="0"/>
              <a:t> ruler.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b="1" u="sng" dirty="0" smtClean="0"/>
              <a:t>After </a:t>
            </a:r>
            <a:r>
              <a:rPr lang="en-US" b="1" u="sng" dirty="0" err="1" smtClean="0"/>
              <a:t>Pinochet’s</a:t>
            </a:r>
            <a:r>
              <a:rPr lang="en-US" b="1" u="sng" dirty="0" smtClean="0"/>
              <a:t> rule:</a:t>
            </a:r>
          </a:p>
          <a:p>
            <a:pPr>
              <a:buNone/>
            </a:pPr>
            <a:r>
              <a:rPr lang="en-US" dirty="0" smtClean="0"/>
              <a:t>                                  dictator’s rule </a:t>
            </a:r>
          </a:p>
          <a:p>
            <a:pPr>
              <a:buNone/>
            </a:pPr>
            <a:r>
              <a:rPr lang="en-US" dirty="0" smtClean="0"/>
              <a:t>                                   turned into democratic rule by                         </a:t>
            </a:r>
            <a:r>
              <a:rPr lang="en-US" dirty="0" err="1" smtClean="0"/>
              <a:t>by</a:t>
            </a:r>
            <a:r>
              <a:rPr lang="en-US" dirty="0" smtClean="0"/>
              <a:t> Michelle </a:t>
            </a:r>
            <a:r>
              <a:rPr lang="en-US" dirty="0" err="1" smtClean="0"/>
              <a:t>Bachelet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dirty="0" smtClean="0"/>
              <a:t>/19</a:t>
            </a:r>
            <a:endParaRPr lang="en-US" dirty="0"/>
          </a:p>
        </p:txBody>
      </p:sp>
      <p:pic>
        <p:nvPicPr>
          <p:cNvPr id="1026" name="Picture 2" descr="C:\Users\sai\Desktop\CHI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703" y="2574752"/>
            <a:ext cx="4720855" cy="5689516"/>
          </a:xfrm>
          <a:prstGeom prst="rect">
            <a:avLst/>
          </a:prstGeom>
          <a:noFill/>
        </p:spPr>
      </p:pic>
      <p:pic>
        <p:nvPicPr>
          <p:cNvPr id="1027" name="Picture 3" descr="C:\Users\sai\Desktop\51H3yKnDa+L._SX331_BO1,204,203,2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264" y="2551813"/>
            <a:ext cx="3988871" cy="574158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V="1">
            <a:off x="10164726" y="3997842"/>
            <a:ext cx="1573618" cy="914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64726" y="4912242"/>
            <a:ext cx="1573618" cy="104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2757" y="9710468"/>
            <a:ext cx="8258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IVICS/ 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889" y="9625407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7/7/2020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944" y="67867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DEMOCRACY IN POLAND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2297" y="2806995"/>
            <a:ext cx="4380615" cy="3253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569842" y="2169042"/>
            <a:ext cx="5784111" cy="6273209"/>
          </a:xfrm>
        </p:spPr>
        <p:txBody>
          <a:bodyPr>
            <a:normAutofit/>
          </a:bodyPr>
          <a:lstStyle/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Before Lech Walesa:</a:t>
            </a:r>
          </a:p>
          <a:p>
            <a:r>
              <a:rPr lang="en-US" sz="3600" dirty="0" smtClean="0"/>
              <a:t>Poland’s workers party rule.</a:t>
            </a:r>
          </a:p>
          <a:p>
            <a:r>
              <a:rPr lang="en-US" sz="3600" dirty="0" smtClean="0"/>
              <a:t>After </a:t>
            </a:r>
            <a:r>
              <a:rPr lang="en-US" sz="3600" b="1" dirty="0" smtClean="0"/>
              <a:t>Lech Walesa:</a:t>
            </a:r>
          </a:p>
          <a:p>
            <a:r>
              <a:rPr lang="en-US" sz="3600" b="1" dirty="0" smtClean="0"/>
              <a:t>Democratic rule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dirty="0" smtClean="0"/>
              <a:t>/19</a:t>
            </a:r>
            <a:endParaRPr lang="en-US" dirty="0"/>
          </a:p>
        </p:txBody>
      </p:sp>
      <p:pic>
        <p:nvPicPr>
          <p:cNvPr id="2050" name="Picture 2" descr="C:\Users\sai\Desktop\PO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201" y="2360427"/>
            <a:ext cx="6039853" cy="5613991"/>
          </a:xfrm>
          <a:prstGeom prst="rect">
            <a:avLst/>
          </a:prstGeom>
          <a:noFill/>
        </p:spPr>
      </p:pic>
      <p:pic>
        <p:nvPicPr>
          <p:cNvPr id="2051" name="Picture 3" descr="C:\Users\sai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7312" y="2232837"/>
            <a:ext cx="5677786" cy="27857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36311" y="9561612"/>
            <a:ext cx="8143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215" y="964667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</a:rPr>
              <a:t>7/7/2020</a:t>
            </a:r>
            <a:endParaRPr lang="en-US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</a:rPr>
              <a:t>7/7/202</a:t>
            </a:r>
            <a:r>
              <a:rPr lang="en-US" sz="1400" dirty="0" smtClean="0">
                <a:solidFill>
                  <a:schemeClr val="dk1"/>
                </a:solidFill>
              </a:rPr>
              <a:t>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4167963" y="9462977"/>
            <a:ext cx="8995144" cy="50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287487" y="936171"/>
            <a:ext cx="12039600" cy="824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simple definition of democracy: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Democracy is a form of government in which the rulers are elected by the people.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 smtClean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0" u="none" strike="noStrike" cap="none" dirty="0" smtClean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 smtClean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0" u="none" strike="noStrike" cap="none" dirty="0" smtClean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 smtClean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0" u="none" strike="noStrike" cap="none" dirty="0" smtClean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 smtClean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i="0" u="none" strike="noStrike" cap="none" dirty="0" smtClean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C:\Users\sai\Desktop\200715-Screenshot-Democracy-1-878x6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4685" y="3488112"/>
            <a:ext cx="11473543" cy="5677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</a:rPr>
              <a:t>7/7/2020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4486939" y="9633098"/>
            <a:ext cx="9441711" cy="32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2424224"/>
            <a:ext cx="11844130" cy="64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5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FEATURES OF DEMOCRACY: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5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Rulers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5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Election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5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Government</a:t>
            </a:r>
            <a:endParaRPr sz="5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596" y="551085"/>
            <a:ext cx="8229600" cy="1143000"/>
          </a:xfrm>
        </p:spPr>
        <p:txBody>
          <a:bodyPr/>
          <a:lstStyle/>
          <a:p>
            <a:r>
              <a:rPr lang="en-US" b="1" dirty="0" smtClean="0"/>
              <a:t>THE RULERS-</a:t>
            </a:r>
            <a:r>
              <a:rPr lang="en-US" b="1" dirty="0" err="1" smtClean="0"/>
              <a:t>Eg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3321" y="2620926"/>
            <a:ext cx="5346405" cy="53960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357190" y="2105247"/>
            <a:ext cx="7038753" cy="65921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dirty="0" smtClean="0"/>
              <a:t>In 1999, General </a:t>
            </a:r>
            <a:r>
              <a:rPr lang="en-US" sz="4400" dirty="0" err="1" smtClean="0"/>
              <a:t>Parvez</a:t>
            </a:r>
            <a:r>
              <a:rPr lang="en-US" sz="4400" dirty="0" smtClean="0"/>
              <a:t> </a:t>
            </a:r>
            <a:r>
              <a:rPr lang="en-US" sz="4400" dirty="0" err="1" smtClean="0"/>
              <a:t>Musharraff</a:t>
            </a:r>
            <a:r>
              <a:rPr lang="en-US" sz="4400" dirty="0" smtClean="0"/>
              <a:t> overthrew </a:t>
            </a:r>
            <a:r>
              <a:rPr lang="en-US" sz="4400" dirty="0" err="1" smtClean="0"/>
              <a:t>Nawaz</a:t>
            </a:r>
            <a:r>
              <a:rPr lang="en-US" sz="4400" dirty="0" smtClean="0"/>
              <a:t> </a:t>
            </a:r>
            <a:r>
              <a:rPr lang="en-US" sz="4400" dirty="0" err="1" smtClean="0"/>
              <a:t>sahriff</a:t>
            </a:r>
            <a:r>
              <a:rPr lang="en-US" sz="4400" dirty="0" smtClean="0"/>
              <a:t> and declared himself  chief executive of the country.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/>
              <a:t>Changed his designation as the President.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/>
              <a:t>In 2002, he issued </a:t>
            </a:r>
            <a:r>
              <a:rPr lang="en-US" sz="4400" b="1" dirty="0" smtClean="0"/>
              <a:t>legal framework order.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dirty="0" smtClean="0"/>
              <a:t>/19</a:t>
            </a:r>
            <a:endParaRPr lang="en-US" dirty="0"/>
          </a:p>
        </p:txBody>
      </p:sp>
      <p:pic>
        <p:nvPicPr>
          <p:cNvPr id="4098" name="Picture 2" descr="C:\Users\sai\Desktop\c1_3453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284" y="2020187"/>
            <a:ext cx="5677786" cy="3367901"/>
          </a:xfrm>
          <a:prstGeom prst="rect">
            <a:avLst/>
          </a:prstGeom>
          <a:noFill/>
        </p:spPr>
      </p:pic>
      <p:pic>
        <p:nvPicPr>
          <p:cNvPr id="4099" name="Picture 3" descr="C:\Users\sai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753" y="5355299"/>
            <a:ext cx="5699052" cy="35760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72515" y="9625407"/>
            <a:ext cx="8143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 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052" y="9710468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7/7/2020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353" y="529819"/>
            <a:ext cx="9090837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LEGAL FRAMEWORK ORDER.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2688" y="2684721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037674" y="2578395"/>
            <a:ext cx="6889898" cy="54385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dirty="0" smtClean="0"/>
              <a:t>/19</a:t>
            </a:r>
            <a:endParaRPr lang="en-US" dirty="0"/>
          </a:p>
        </p:txBody>
      </p:sp>
      <p:pic>
        <p:nvPicPr>
          <p:cNvPr id="1026" name="Picture 2" descr="C:\Users\sai\Desktop\what-is-democracy-why-democracy-9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478" y="2296633"/>
            <a:ext cx="7137387" cy="6719775"/>
          </a:xfrm>
          <a:prstGeom prst="rect">
            <a:avLst/>
          </a:prstGeom>
          <a:noFill/>
        </p:spPr>
      </p:pic>
      <p:pic>
        <p:nvPicPr>
          <p:cNvPr id="1027" name="Picture 3" descr="C:\Users\sai\Desktop\what-is-democracy-why-democracy-9-12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3396" y="2317898"/>
            <a:ext cx="8016950" cy="67197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15045" y="9540347"/>
            <a:ext cx="8143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 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642" y="968920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7/7/2020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163" y="61488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86" y="279104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dirty="0" smtClean="0"/>
              <a:t>/19</a:t>
            </a:r>
            <a:endParaRPr lang="en-US" dirty="0"/>
          </a:p>
        </p:txBody>
      </p:sp>
      <p:pic>
        <p:nvPicPr>
          <p:cNvPr id="1026" name="Picture 2" descr="C:\Users\sai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5489" y="404037"/>
            <a:ext cx="12922102" cy="88675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28236" y="9561612"/>
            <a:ext cx="8143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 DEMOCRACY? WHY DEMOCRACY/ 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CIVICS/Mrs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181" y="9979223"/>
            <a:ext cx="1326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7/7/2020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494</Words>
  <PresentationFormat>Custom</PresentationFormat>
  <Paragraphs>181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Office Theme</vt:lpstr>
      <vt:lpstr>Slide 1</vt:lpstr>
      <vt:lpstr>Slide 2</vt:lpstr>
      <vt:lpstr>DEMOCRACY IN CHILE</vt:lpstr>
      <vt:lpstr>DEMOCRACY IN POLAND</vt:lpstr>
      <vt:lpstr>Slide 5</vt:lpstr>
      <vt:lpstr>Slide 6</vt:lpstr>
      <vt:lpstr>THE RULERS-Eg:</vt:lpstr>
      <vt:lpstr>LEGAL FRAMEWORK ORDER.</vt:lpstr>
      <vt:lpstr>Slide 9</vt:lpstr>
      <vt:lpstr>Slide 10</vt:lpstr>
      <vt:lpstr>THE PEOPLE</vt:lpstr>
      <vt:lpstr>Slide 12</vt:lpstr>
      <vt:lpstr>GOVERNMENT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48</cp:revision>
  <dcterms:created xsi:type="dcterms:W3CDTF">2006-08-16T00:00:00Z</dcterms:created>
  <dcterms:modified xsi:type="dcterms:W3CDTF">2020-07-06T13:29:04Z</dcterms:modified>
</cp:coreProperties>
</file>